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20205-BB32-4835-BAAD-B3467BAB3F7D}" type="datetimeFigureOut">
              <a:rPr lang="sv-SE" smtClean="0"/>
              <a:t>2014-12-16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D5469-B2B5-4495-84F1-9333BC6C245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87186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20205-BB32-4835-BAAD-B3467BAB3F7D}" type="datetimeFigureOut">
              <a:rPr lang="sv-SE" smtClean="0"/>
              <a:t>2014-12-16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D5469-B2B5-4495-84F1-9333BC6C245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44961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20205-BB32-4835-BAAD-B3467BAB3F7D}" type="datetimeFigureOut">
              <a:rPr lang="sv-SE" smtClean="0"/>
              <a:t>2014-12-16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D5469-B2B5-4495-84F1-9333BC6C245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68234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20205-BB32-4835-BAAD-B3467BAB3F7D}" type="datetimeFigureOut">
              <a:rPr lang="sv-SE" smtClean="0"/>
              <a:t>2014-12-16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D5469-B2B5-4495-84F1-9333BC6C245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76890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20205-BB32-4835-BAAD-B3467BAB3F7D}" type="datetimeFigureOut">
              <a:rPr lang="sv-SE" smtClean="0"/>
              <a:t>2014-12-16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D5469-B2B5-4495-84F1-9333BC6C245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5575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20205-BB32-4835-BAAD-B3467BAB3F7D}" type="datetimeFigureOut">
              <a:rPr lang="sv-SE" smtClean="0"/>
              <a:t>2014-12-16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D5469-B2B5-4495-84F1-9333BC6C245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93399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20205-BB32-4835-BAAD-B3467BAB3F7D}" type="datetimeFigureOut">
              <a:rPr lang="sv-SE" smtClean="0"/>
              <a:t>2014-12-16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D5469-B2B5-4495-84F1-9333BC6C245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47610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20205-BB32-4835-BAAD-B3467BAB3F7D}" type="datetimeFigureOut">
              <a:rPr lang="sv-SE" smtClean="0"/>
              <a:t>2014-12-16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D5469-B2B5-4495-84F1-9333BC6C245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50634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20205-BB32-4835-BAAD-B3467BAB3F7D}" type="datetimeFigureOut">
              <a:rPr lang="sv-SE" smtClean="0"/>
              <a:t>2014-12-16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D5469-B2B5-4495-84F1-9333BC6C245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25509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20205-BB32-4835-BAAD-B3467BAB3F7D}" type="datetimeFigureOut">
              <a:rPr lang="sv-SE" smtClean="0"/>
              <a:t>2014-12-16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D5469-B2B5-4495-84F1-9333BC6C245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24512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20205-BB32-4835-BAAD-B3467BAB3F7D}" type="datetimeFigureOut">
              <a:rPr lang="sv-SE" smtClean="0"/>
              <a:t>2014-12-16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D5469-B2B5-4495-84F1-9333BC6C245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7524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420205-BB32-4835-BAAD-B3467BAB3F7D}" type="datetimeFigureOut">
              <a:rPr lang="sv-SE" smtClean="0"/>
              <a:t>2014-12-16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CD5469-B2B5-4495-84F1-9333BC6C245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7778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Per\Pictures\Mobilbilder fr 141003\20141110_21261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6" t="9811" r="9362"/>
          <a:stretch/>
        </p:blipFill>
        <p:spPr bwMode="auto">
          <a:xfrm>
            <a:off x="179512" y="1124744"/>
            <a:ext cx="8800840" cy="5080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ruta 3"/>
          <p:cNvSpPr txBox="1"/>
          <p:nvPr/>
        </p:nvSpPr>
        <p:spPr>
          <a:xfrm>
            <a:off x="2771800" y="260648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dirty="0" err="1" smtClean="0"/>
              <a:t>Hesselby</a:t>
            </a:r>
            <a:r>
              <a:rPr lang="sv-SE" sz="3600" dirty="0" smtClean="0"/>
              <a:t> 2014</a:t>
            </a:r>
            <a:endParaRPr lang="sv-SE" sz="3600" dirty="0"/>
          </a:p>
        </p:txBody>
      </p:sp>
    </p:spTree>
    <p:extLst>
      <p:ext uri="{BB962C8B-B14F-4D97-AF65-F5344CB8AC3E}">
        <p14:creationId xmlns:p14="http://schemas.microsoft.com/office/powerpoint/2010/main" val="1309412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Per\Pictures\Mobilbilder fr 141003\20141110_1444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4298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Per\Pictures\Mobilbilder fr 141003\20141110_1103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743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er\Pictures\Mobilbilder fr 141003\20141110_21251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6"/>
          <a:stretch/>
        </p:blipFill>
        <p:spPr bwMode="auto">
          <a:xfrm>
            <a:off x="241862" y="857250"/>
            <a:ext cx="8694559" cy="5236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3038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Per\Pictures\Mobilbilder fr 141003\20141110_21241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000"/>
          <a:stretch/>
        </p:blipFill>
        <p:spPr bwMode="auto">
          <a:xfrm>
            <a:off x="58014" y="697514"/>
            <a:ext cx="9085986" cy="5678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927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Per\Pictures\Mobilbilder fr 141003\20141110_17473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89" r="12128"/>
          <a:stretch/>
        </p:blipFill>
        <p:spPr bwMode="auto">
          <a:xfrm>
            <a:off x="395536" y="1556792"/>
            <a:ext cx="8459796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9688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Per\Pictures\Mobilbilder fr 141003\20141110_17413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93" r="9149"/>
          <a:stretch/>
        </p:blipFill>
        <p:spPr bwMode="auto">
          <a:xfrm>
            <a:off x="323528" y="1556792"/>
            <a:ext cx="8531075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6514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Per\Pictures\Mobilbilder fr 141003\20141110_1740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9465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Per\Pictures\Mobilbilder fr 141003\20141110_17384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1"/>
          <a:stretch/>
        </p:blipFill>
        <p:spPr bwMode="auto">
          <a:xfrm>
            <a:off x="317716" y="857250"/>
            <a:ext cx="8501974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1548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Per\Pictures\Mobilbilder fr 141003\20141110_1738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9571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Per\Pictures\Mobilbilder fr 141003\20141110_1445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1859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2</Words>
  <Application>Microsoft Office PowerPoint</Application>
  <PresentationFormat>Bildspel på skärmen (4:3)</PresentationFormat>
  <Paragraphs>1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11</vt:i4>
      </vt:variant>
    </vt:vector>
  </HeadingPairs>
  <TitlesOfParts>
    <vt:vector size="12" baseType="lpstr"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Per</dc:creator>
  <cp:lastModifiedBy>Lars</cp:lastModifiedBy>
  <cp:revision>3</cp:revision>
  <dcterms:created xsi:type="dcterms:W3CDTF">2014-12-15T10:21:09Z</dcterms:created>
  <dcterms:modified xsi:type="dcterms:W3CDTF">2014-12-16T11:40:31Z</dcterms:modified>
</cp:coreProperties>
</file>